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13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22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47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162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355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188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90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99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48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27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30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9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23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16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3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79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25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654889-E7A1-4D0B-8AD1-39B9EB6E1025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8CE46-A4D1-497D-817B-0F62D417D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232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8C6A-D8B5-EE99-25AC-E5428BA5C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358" y="431328"/>
            <a:ext cx="9144000" cy="2121372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Pattern Recognition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1DA04-958D-7851-5B55-C77FCB9BA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1"/>
            <a:ext cx="9144000" cy="2306636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IN" dirty="0"/>
              <a:t>Project : </a:t>
            </a:r>
            <a:r>
              <a:rPr lang="en-IN" sz="1800" b="1" i="0" u="none" strike="noStrike" dirty="0">
                <a:effectLst/>
                <a:latin typeface="Arial" panose="020B0604020202020204" pitchFamily="34" charset="0"/>
              </a:rPr>
              <a:t>Facial Analytics for BMI Prediction and Gender Classification</a:t>
            </a:r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Done by:</a:t>
            </a:r>
          </a:p>
          <a:p>
            <a:pPr algn="ctr"/>
            <a:r>
              <a:rPr lang="en-IN" dirty="0" err="1"/>
              <a:t>G.SriRam</a:t>
            </a:r>
            <a:r>
              <a:rPr lang="en-IN" dirty="0"/>
              <a:t> CS22B2020</a:t>
            </a:r>
          </a:p>
          <a:p>
            <a:pPr algn="ctr"/>
            <a:r>
              <a:rPr lang="en-IN" dirty="0" err="1"/>
              <a:t>T.Madan</a:t>
            </a:r>
            <a:r>
              <a:rPr lang="en-IN" dirty="0"/>
              <a:t>  CS22B2023</a:t>
            </a:r>
          </a:p>
          <a:p>
            <a:pPr algn="ctr"/>
            <a:r>
              <a:rPr lang="en-IN" dirty="0"/>
              <a:t>Harsha     CS22B2024</a:t>
            </a:r>
          </a:p>
        </p:txBody>
      </p:sp>
    </p:spTree>
    <p:extLst>
      <p:ext uri="{BB962C8B-B14F-4D97-AF65-F5344CB8AC3E}">
        <p14:creationId xmlns:p14="http://schemas.microsoft.com/office/powerpoint/2010/main" val="4240574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2B5051-AD25-085F-335B-8BC10EEE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9" y="375707"/>
            <a:ext cx="5521371" cy="3053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0AF37-65EF-EFC7-FE60-3364A1C1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9" y="3606681"/>
            <a:ext cx="5700528" cy="31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3E9ED-1624-F1CF-A80E-690A54966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2" y="566841"/>
            <a:ext cx="11500263" cy="5881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dirty="0"/>
              <a:t>Project Overview</a:t>
            </a:r>
            <a:endParaRPr lang="en-IN" b="1" dirty="0"/>
          </a:p>
          <a:p>
            <a:pPr lvl="1"/>
            <a:r>
              <a:rPr lang="en-IN" b="1" dirty="0"/>
              <a:t>Objective</a:t>
            </a:r>
            <a:r>
              <a:rPr lang="en-IN" dirty="0"/>
              <a:t>: To develop model that predicts BMI and classifies gender based on front and side view images of individuals.</a:t>
            </a:r>
          </a:p>
          <a:p>
            <a:pPr lvl="1"/>
            <a:r>
              <a:rPr lang="en-IN" b="1" dirty="0"/>
              <a:t>Approach</a:t>
            </a:r>
            <a:r>
              <a:rPr lang="en-IN" dirty="0"/>
              <a:t>: A multi-task model using Convolutional Neural Networks (CNNs) for feature extraction from images and regression for BMI prediction and gender classification.</a:t>
            </a:r>
          </a:p>
          <a:p>
            <a:pPr marL="0" indent="0">
              <a:buNone/>
            </a:pPr>
            <a:r>
              <a:rPr lang="en-IN" sz="3600" b="1" dirty="0"/>
              <a:t>Problem Statement</a:t>
            </a:r>
          </a:p>
          <a:p>
            <a:pPr lvl="1"/>
            <a:r>
              <a:rPr lang="en-IN" b="1" dirty="0"/>
              <a:t>BMI Prediction</a:t>
            </a:r>
            <a:r>
              <a:rPr lang="en-IN" dirty="0"/>
              <a:t>: Body Mass Index (BMI) is a key health indicator, and predicting it from images could assist in health assessments.</a:t>
            </a:r>
          </a:p>
          <a:p>
            <a:pPr lvl="1"/>
            <a:r>
              <a:rPr lang="en-IN" b="1" dirty="0"/>
              <a:t>Gender Classification</a:t>
            </a:r>
            <a:r>
              <a:rPr lang="en-IN" dirty="0"/>
              <a:t>: Accurate gender classification based on images could have applications in various fields like personalized health or demographics.</a:t>
            </a:r>
          </a:p>
          <a:p>
            <a:pPr lvl="1"/>
            <a:r>
              <a:rPr lang="en-IN" b="1" dirty="0"/>
              <a:t>Challenge</a:t>
            </a:r>
            <a:r>
              <a:rPr lang="en-IN" dirty="0"/>
              <a:t>: The large dataset of images requires an efficient model and proper data management techniques to prevent memory overload.</a:t>
            </a:r>
          </a:p>
          <a:p>
            <a:pPr marL="457200" lvl="1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72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F2265A74-9EDB-973F-C091-35D8148C0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65" y="666524"/>
            <a:ext cx="11986038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 Methods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Bayes Classifier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Struggled with image data due to assumptions of feature independence.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SVM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Inefficient with high-dimensional data from images; kernel selection was challenging.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KNN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 computational cost for large datasets and lacks feature extraction capabilities.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Clustering Algorithms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Unable to provide sufficient discriminative features for regression/classification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with Traditional Methods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ability to handle high-dimensional, complex data like images.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extraction from raw image data was labor-intensive and suboptimal.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FAAA7-CB83-E5CC-061C-5F56B5A9ABDA}"/>
              </a:ext>
            </a:extLst>
          </p:cNvPr>
          <p:cNvSpPr txBox="1"/>
          <p:nvPr/>
        </p:nvSpPr>
        <p:spPr>
          <a:xfrm>
            <a:off x="188465" y="3856621"/>
            <a:ext cx="115097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Why Convolutional Models?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 Automated Feature Extraction</a:t>
            </a:r>
            <a:r>
              <a:rPr lang="en-IN" dirty="0"/>
              <a:t>: Captures spatial and hierarchical features directly from images.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 Effective for Image Data</a:t>
            </a:r>
            <a:r>
              <a:rPr lang="en-IN" dirty="0"/>
              <a:t>: Handles high-dimensional input efficiently without manual feature          engineering.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 Robustness</a:t>
            </a:r>
            <a:r>
              <a:rPr lang="en-IN" dirty="0"/>
              <a:t>: Performs well for both regression (BMI) and classification (gender).</a:t>
            </a:r>
          </a:p>
        </p:txBody>
      </p:sp>
    </p:spTree>
    <p:extLst>
      <p:ext uri="{BB962C8B-B14F-4D97-AF65-F5344CB8AC3E}">
        <p14:creationId xmlns:p14="http://schemas.microsoft.com/office/powerpoint/2010/main" val="414001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7429DDE-6D8E-1705-654F-FB2580015B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5067" y="509132"/>
            <a:ext cx="10957991" cy="643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 and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Source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CSV file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person.csv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containing person information (ID, height, weight, sex)).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Steps Taken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Converted height (in inches) to meters and weight (in pounds) to kilograms.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Calculated BMI using the formula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BMI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weight(kg) / height(m)^2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Gender encoding: Male = 1, Female = 0.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 paths were added to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both front and side images.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Preprocessed images to the required size (224x224 pixels).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Removed corrupted or missing images.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Storage and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Handling Large 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Converted images into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arrays to store them for efficient loading during training.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Saved images and associated labels (BMI, gender) into separate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arrays in batches to avoid       memory overload.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Saved the processed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paths to images and corresponding information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processed_data.csv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08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494B6574-7B4F-EDDF-7B18-75E3BA575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0947" y="889916"/>
            <a:ext cx="11053653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Architecture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Dual-Input CNN Model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Two input images: front and side views of a person.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CNN for Image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Each image input (front and side) is passed through separate CNN 	branches: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Convolutional layers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Conv2D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for feature extraction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Max pooling layers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MaxPooling2D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for dimensionality reduction.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Flatten layer to convert the 2D features into 1D.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Combination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Outputs of both branches are concatenated using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Concatenate()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Output Layers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BMI Prediction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dense node with linear activation.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Gender 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dense node with sigmoid activation.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2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F1D527-B64C-E748-65AD-AD308249F967}"/>
              </a:ext>
            </a:extLst>
          </p:cNvPr>
          <p:cNvSpPr txBox="1"/>
          <p:nvPr/>
        </p:nvSpPr>
        <p:spPr>
          <a:xfrm>
            <a:off x="615950" y="805934"/>
            <a:ext cx="737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Architecture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DBA3C-D460-54BC-55B4-2254B37D1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31" y="1555656"/>
            <a:ext cx="7721769" cy="42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87FCB-EEC7-568B-9DF8-080303850282}"/>
              </a:ext>
            </a:extLst>
          </p:cNvPr>
          <p:cNvSpPr txBox="1"/>
          <p:nvPr/>
        </p:nvSpPr>
        <p:spPr>
          <a:xfrm>
            <a:off x="539750" y="228600"/>
            <a:ext cx="939114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Model Compilation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Optimizer</a:t>
            </a:r>
            <a:r>
              <a:rPr lang="en-IN" dirty="0"/>
              <a:t>: Adam optimizer for efficient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Loss Functions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BMI Prediction</a:t>
            </a:r>
            <a:r>
              <a:rPr lang="en-IN" dirty="0"/>
              <a:t>: Mean Squared Error (MSE)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Gender Classification</a:t>
            </a:r>
            <a:r>
              <a:rPr lang="en-IN" dirty="0"/>
              <a:t>: Binary </a:t>
            </a:r>
            <a:r>
              <a:rPr lang="en-IN" dirty="0" err="1"/>
              <a:t>Crossentropy</a:t>
            </a:r>
            <a:r>
              <a:rPr lang="en-IN" dirty="0"/>
              <a:t>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Metrics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BMI</a:t>
            </a:r>
            <a:r>
              <a:rPr lang="en-IN" dirty="0"/>
              <a:t>: Mean Absolute Error (MAE), MSE,R</a:t>
            </a:r>
            <a:r>
              <a:rPr lang="en-IN" sz="1600" dirty="0"/>
              <a:t>^2,Pearson Coefficient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Gender</a:t>
            </a:r>
            <a:r>
              <a:rPr lang="en-IN" dirty="0"/>
              <a:t>: 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sz="2800" b="1" dirty="0"/>
              <a:t>Training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Training Process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Split data into training (80%) and validation (20%) 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Utilized a custom data generator to load image data in batches to manage memory effectively.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Used a </a:t>
            </a:r>
            <a:r>
              <a:rPr lang="en-IN" b="1" dirty="0" err="1"/>
              <a:t>ModelCheckpoint</a:t>
            </a:r>
            <a:r>
              <a:rPr lang="en-IN" dirty="0"/>
              <a:t> callback to save the best model based on validation loss.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Steps per Epoch</a:t>
            </a:r>
            <a:r>
              <a:rPr lang="en-IN" dirty="0"/>
              <a:t>: Calculated based on batch size and total number of samples.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Epochs</a:t>
            </a:r>
            <a:r>
              <a:rPr lang="en-IN" dirty="0"/>
              <a:t>: Trained the model for 40 epochs.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022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40D88-4B7A-4ECC-0B2C-D0DC885F0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79" y="5162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/>
              <a:t>Evaluation and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Model Evaluation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Trained model was evaluated by randomly selecting 10 images and inferencing on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Predicted BMI and gender for random samples from the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Displayed images with predictions and actual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Metrics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BMI</a:t>
            </a:r>
            <a:r>
              <a:rPr lang="en-IN" dirty="0"/>
              <a:t>: Predicted BMI values were compared with actual BMI values using metrics like MAE and MSE.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Gender</a:t>
            </a:r>
            <a:r>
              <a:rPr lang="en-IN" dirty="0"/>
              <a:t>: Accuracy of gender classification was computed.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870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FC559-541F-F363-B61F-B2533D56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70" y="593184"/>
            <a:ext cx="3715530" cy="2568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3D6A0-2E3B-86CD-4C3F-E18B209F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490" y="262548"/>
            <a:ext cx="3647019" cy="2708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DAB50D-9839-CAB0-BA41-8F7C01003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70" y="3321647"/>
            <a:ext cx="3889580" cy="2822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8F6A8-E14D-2715-5EBC-F1567F994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628" y="3429000"/>
            <a:ext cx="4006850" cy="2796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A53CAE-A24A-BC28-2787-514FCE1DD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556" y="143293"/>
            <a:ext cx="4099989" cy="31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7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</TotalTime>
  <Words>785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Unicode MS</vt:lpstr>
      <vt:lpstr>Century Gothic</vt:lpstr>
      <vt:lpstr>Wingdings 3</vt:lpstr>
      <vt:lpstr>Ion</vt:lpstr>
      <vt:lpstr>Pattern Recognition and Machine learning</vt:lpstr>
      <vt:lpstr>PowerPoint Presentation</vt:lpstr>
      <vt:lpstr>PowerPoint Presentation</vt:lpstr>
      <vt:lpstr>PowerPoint Presentation</vt:lpstr>
      <vt:lpstr>Model Architecture   Dual-Input CNN Model:  Two input images: front and side views of a person.  CNN for Image Processing: Each image input (front and side) is passed through separate CNN  branches:  Convolutional layers (Conv2D) for feature extraction.  Max pooling layers (MaxPooling2D) for dimensionality reduction.  Flatten layer to convert the 2D features into 1D.  Feature Combination: Outputs of both branches are concatenated using Concatenate().  Output Layers:  BMI Prediction: A dense node with linear activation.  Gender Classification: A dense node with sigmoid activation.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sriram govindaram</dc:creator>
  <cp:lastModifiedBy>sriram govindaram</cp:lastModifiedBy>
  <cp:revision>5</cp:revision>
  <dcterms:created xsi:type="dcterms:W3CDTF">2024-11-29T15:12:04Z</dcterms:created>
  <dcterms:modified xsi:type="dcterms:W3CDTF">2024-12-02T08:17:47Z</dcterms:modified>
</cp:coreProperties>
</file>